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1" r:id="rId5"/>
    <p:sldId id="258" r:id="rId6"/>
    <p:sldId id="280" r:id="rId7"/>
    <p:sldId id="272" r:id="rId8"/>
    <p:sldId id="259" r:id="rId9"/>
    <p:sldId id="273" r:id="rId10"/>
    <p:sldId id="274" r:id="rId11"/>
    <p:sldId id="27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DD1CE5-414F-1D9E-0D7E-4E171AACBAA1}" v="81" dt="2024-10-19T12:20:00.975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672" y="62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8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41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7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7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7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10/19/2024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10/19/2024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10/19/2024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10/19/2024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10/19/2024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10/19/2024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95" y="-581348"/>
            <a:ext cx="9219857" cy="5212442"/>
          </a:xfrm>
        </p:spPr>
        <p:txBody>
          <a:bodyPr>
            <a:normAutofit/>
          </a:bodyPr>
          <a:lstStyle/>
          <a:p>
            <a:r>
              <a:rPr lang="en-US" dirty="0">
                <a:cs typeface="Biome"/>
              </a:rPr>
              <a:t>Digital Sirius </a:t>
            </a:r>
            <a:r>
              <a:rPr lang="en-US" dirty="0" err="1">
                <a:cs typeface="Biome"/>
              </a:rPr>
              <a:t>hackaton</a:t>
            </a:r>
            <a:endParaRPr lang="en-US" dirty="0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19240" y="3685593"/>
            <a:ext cx="79963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z="3200" dirty="0" smtClean="0"/>
              <a:t>Команда</a:t>
            </a:r>
          </a:p>
          <a:p>
            <a:r>
              <a:rPr lang="ru-RU" sz="3200" dirty="0" smtClean="0"/>
              <a:t>=Григорий рыбалка=</a:t>
            </a:r>
          </a:p>
          <a:p>
            <a:endParaRPr lang="ru-RU" sz="3200" dirty="0" smtClean="0"/>
          </a:p>
          <a:p>
            <a:r>
              <a:rPr lang="ru-RU" sz="2000" dirty="0" smtClean="0"/>
              <a:t>Григорий Петров</a:t>
            </a:r>
          </a:p>
          <a:p>
            <a:r>
              <a:rPr lang="ru-RU" sz="2000" dirty="0" smtClean="0"/>
              <a:t>Кораблев Денис</a:t>
            </a:r>
          </a:p>
          <a:p>
            <a:r>
              <a:rPr lang="ru-RU" sz="2000" dirty="0" err="1" smtClean="0"/>
              <a:t>Завидов</a:t>
            </a:r>
            <a:r>
              <a:rPr lang="ru-RU" sz="2000" dirty="0" smtClean="0"/>
              <a:t> Егор</a:t>
            </a:r>
          </a:p>
          <a:p>
            <a:r>
              <a:rPr lang="ru-RU" sz="2000" dirty="0" smtClean="0"/>
              <a:t>Панфилов Павел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7" y="1063416"/>
            <a:ext cx="5393901" cy="1717884"/>
          </a:xfrm>
        </p:spPr>
        <p:txBody>
          <a:bodyPr anchor="t"/>
          <a:lstStyle/>
          <a:p>
            <a:r>
              <a:rPr lang="ru-RU" b="1" dirty="0" smtClean="0"/>
              <a:t>Задачи</a:t>
            </a:r>
            <a:endParaRPr lang="en-US" b="1" dirty="0" err="1">
              <a:cs typeface="Biom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6C5F0-EDFB-3E80-40C5-F4D4D08AC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 lnSpcReduction="10000"/>
          </a:bodyPr>
          <a:lstStyle/>
          <a:p>
            <a:pPr marL="457200" indent="-457200">
              <a:buClr>
                <a:schemeClr val="bg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cs typeface="Biome"/>
              </a:rPr>
              <a:t>Создание</a:t>
            </a:r>
            <a:r>
              <a:rPr lang="en-US" b="1" dirty="0">
                <a:cs typeface="Biome"/>
              </a:rPr>
              <a:t> </a:t>
            </a:r>
            <a:r>
              <a:rPr lang="en-US" b="1" dirty="0" err="1">
                <a:cs typeface="Biome"/>
              </a:rPr>
              <a:t>сервиса</a:t>
            </a:r>
            <a:r>
              <a:rPr lang="en-US" b="1" dirty="0">
                <a:cs typeface="Biome"/>
              </a:rPr>
              <a:t> </a:t>
            </a:r>
          </a:p>
          <a:p>
            <a:pPr marL="457200" indent="-457200">
              <a:buClr>
                <a:schemeClr val="bg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ru-RU" b="1" dirty="0" smtClean="0"/>
              <a:t>Выбор модели</a:t>
            </a:r>
            <a:endParaRPr lang="en-US" b="1" dirty="0"/>
          </a:p>
          <a:p>
            <a:pPr marL="457200" indent="-457200">
              <a:buClr>
                <a:schemeClr val="bg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ru-RU" b="1" dirty="0" smtClean="0">
                <a:cs typeface="Biome"/>
              </a:rPr>
              <a:t>Схема сервиса</a:t>
            </a:r>
            <a:endParaRPr lang="en-US" b="1" dirty="0"/>
          </a:p>
          <a:p>
            <a:pPr marL="457200" indent="-457200">
              <a:buClr>
                <a:schemeClr val="bg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cs typeface="Biome"/>
              </a:rPr>
              <a:t>Innovative solutions</a:t>
            </a:r>
            <a:endParaRPr lang="en-US" b="1" dirty="0"/>
          </a:p>
          <a:p>
            <a:pPr marL="457200" indent="-457200">
              <a:buClr>
                <a:schemeClr val="bg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cs typeface="Biome"/>
              </a:rPr>
              <a:t>Future </a:t>
            </a:r>
            <a:r>
              <a:rPr lang="en-US" b="1" dirty="0" smtClean="0">
                <a:cs typeface="Biome"/>
              </a:rPr>
              <a:t>initiatives</a:t>
            </a:r>
            <a:endParaRPr lang="en-US" b="1" dirty="0">
              <a:cs typeface="Biome"/>
            </a:endParaRPr>
          </a:p>
        </p:txBody>
      </p:sp>
      <p:pic>
        <p:nvPicPr>
          <p:cNvPr id="34" name="Content Placeholder 22" descr="Scientists in lab">
            <a:extLst>
              <a:ext uri="{FF2B5EF4-FFF2-40B4-BE49-F238E27FC236}">
                <a16:creationId xmlns:a16="http://schemas.microsoft.com/office/drawing/2014/main" id="{9E4D4191-282B-E07E-4C6D-AD1D7B7D471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688" y="1063415"/>
            <a:ext cx="3932462" cy="46661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Рисунок 2" descr="Picture background">
            <a:extLst>
              <a:ext uri="{FF2B5EF4-FFF2-40B4-BE49-F238E27FC236}">
                <a16:creationId xmlns:a16="http://schemas.microsoft.com/office/drawing/2014/main" id="{896686BD-6FDD-8EE3-1694-D121E014A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60" y="1062250"/>
            <a:ext cx="3952239" cy="4692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0960" y="5915608"/>
            <a:ext cx="2077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Рис 1. Визуальный юмор</a:t>
            </a:r>
            <a:endParaRPr lang="ru-RU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4A0D-C704-64A6-0FC0-10FC26CA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ru-RU" b="1" dirty="0" smtClean="0"/>
              <a:t>актуальность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7DBD9-C330-021B-521C-A567434A2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0" y="2149928"/>
            <a:ext cx="8413913" cy="40285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Управление текучестью </a:t>
            </a:r>
            <a:r>
              <a:rPr lang="ru-RU" b="1" dirty="0" smtClean="0"/>
              <a:t>кадров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Оптимизация корпоративной культуры и условий </a:t>
            </a:r>
            <a:r>
              <a:rPr lang="ru-RU" b="1" dirty="0" smtClean="0"/>
              <a:t>работы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Снижение затрат на подбор и адаптацию новых </a:t>
            </a:r>
            <a:r>
              <a:rPr lang="ru-RU" b="1" dirty="0" smtClean="0"/>
              <a:t>сотрудников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Анализ качества </a:t>
            </a:r>
            <a:r>
              <a:rPr lang="ru-RU" b="1" dirty="0" smtClean="0"/>
              <a:t>менеджмента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Прогнозирование и стратегическое </a:t>
            </a:r>
            <a:r>
              <a:rPr lang="ru-RU" b="1" dirty="0" smtClean="0"/>
              <a:t>планирование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C622D-6F3E-BCDA-233D-59C4736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4D80E-2E71-4650-BCBE-0E1CF323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CBD3-2E4D-00C9-D3CA-52F1C8A3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4" y="2640563"/>
            <a:ext cx="4198775" cy="905070"/>
          </a:xfrm>
        </p:spPr>
        <p:txBody>
          <a:bodyPr/>
          <a:lstStyle/>
          <a:p>
            <a:r>
              <a:rPr lang="ru-RU" b="1" dirty="0" smtClean="0"/>
              <a:t>Схема сервиса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2267C-4270-E0F0-DA12-31F87A52E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5170566"/>
            <a:ext cx="8825658" cy="530697"/>
          </a:xfrm>
        </p:spPr>
        <p:txBody>
          <a:bodyPr>
            <a:normAutofit/>
          </a:bodyPr>
          <a:lstStyle/>
          <a:p>
            <a:r>
              <a:rPr lang="en-US" dirty="0"/>
              <a:t>Unlocking new horizons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41EBB-6EB1-F0E9-7645-3B1B5686D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875" y="511621"/>
            <a:ext cx="5711810" cy="57025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8875" y="6291580"/>
            <a:ext cx="2900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Рис 2. Блок-схема работы проекта</a:t>
            </a:r>
            <a:endParaRPr lang="ru-RU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8841" y="2687205"/>
            <a:ext cx="4991877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SBERT (</a:t>
            </a:r>
            <a:r>
              <a:rPr lang="ru-RU" sz="1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представление предложения в виде вектора)</a:t>
            </a:r>
            <a:endParaRPr lang="ru-RU" sz="1400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13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4" y="679572"/>
            <a:ext cx="9309359" cy="846859"/>
          </a:xfrm>
        </p:spPr>
        <p:txBody>
          <a:bodyPr/>
          <a:lstStyle/>
          <a:p>
            <a:r>
              <a:rPr lang="ru-RU" b="1" dirty="0" smtClean="0"/>
              <a:t>Выбор модели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3108E-9DDD-77B4-D7B1-3273511393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4" y="1793260"/>
            <a:ext cx="5160120" cy="3704853"/>
          </a:xfrm>
        </p:spPr>
        <p:txBody>
          <a:bodyPr>
            <a:normAutofit/>
          </a:bodyPr>
          <a:lstStyle/>
          <a:p>
            <a:r>
              <a:rPr lang="ru-RU" dirty="0" smtClean="0"/>
              <a:t>В качестве модели для кодировщика предложений выбран </a:t>
            </a:r>
            <a:r>
              <a:rPr lang="en-US" dirty="0" smtClean="0"/>
              <a:t>SBERT</a:t>
            </a:r>
            <a:r>
              <a:rPr lang="ru-RU" dirty="0" smtClean="0"/>
              <a:t>, способный к общей генерализации</a:t>
            </a:r>
            <a:r>
              <a:rPr lang="en-US" dirty="0" smtClean="0"/>
              <a:t>.</a:t>
            </a:r>
          </a:p>
          <a:p>
            <a:r>
              <a:rPr lang="ru-RU" dirty="0" smtClean="0"/>
              <a:t>В качестве модели кластеризации был выбран алгоритм </a:t>
            </a:r>
            <a:r>
              <a:rPr lang="en-US" dirty="0" err="1" smtClean="0"/>
              <a:t>KMeans</a:t>
            </a:r>
            <a:r>
              <a:rPr lang="ru-RU" dirty="0" smtClean="0"/>
              <a:t>, параметры которого находились исходя из проведенных исследований.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56" y="1063416"/>
            <a:ext cx="5495729" cy="4695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4956" y="6003787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Рис 3. Визуализация кластеров данных.</a:t>
            </a:r>
            <a:endParaRPr lang="ru-RU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C72D7-76F5-8558-4BCA-A4148CD83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28A5-FFEA-6A0D-54CF-BF6A684B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ru-RU" b="1" dirty="0"/>
              <a:t>Визуализация результата</a:t>
            </a:r>
            <a:br>
              <a:rPr lang="ru-RU" b="1" dirty="0"/>
            </a:br>
            <a:r>
              <a:rPr lang="ru-RU" b="1" dirty="0"/>
              <a:t>(сайт и </a:t>
            </a:r>
            <a:r>
              <a:rPr lang="en-US" b="1" dirty="0" err="1"/>
              <a:t>tg</a:t>
            </a:r>
            <a:r>
              <a:rPr lang="en-US" b="1" dirty="0"/>
              <a:t>-bot)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8A11E-77E8-7DC6-8D07-EF0187C1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220" y="2168865"/>
            <a:ext cx="7271331" cy="372808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0" y="2100968"/>
            <a:ext cx="3255179" cy="40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E1F-74FF-38CF-2AB7-C0259546B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38EF-0A21-2BB5-39E0-8936D394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5897391" cy="1971613"/>
          </a:xfrm>
        </p:spPr>
        <p:txBody>
          <a:bodyPr/>
          <a:lstStyle/>
          <a:p>
            <a:r>
              <a:rPr lang="ru-RU" b="1" dirty="0" smtClean="0"/>
              <a:t>Перспективы проекта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284CE-46B2-B2ED-A566-42FFE8F7926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230016"/>
            <a:ext cx="4916295" cy="2923125"/>
          </a:xfrm>
        </p:spPr>
        <p:txBody>
          <a:bodyPr anchor="b"/>
          <a:lstStyle/>
          <a:p>
            <a:pPr marL="342900" indent="-342900">
              <a:buAutoNum type="arabicPeriod"/>
            </a:pPr>
            <a:r>
              <a:rPr lang="ru-RU" dirty="0" smtClean="0"/>
              <a:t>Улучшение алгоритма удаления шумов и выбросов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 smtClean="0"/>
              <a:t>Использование более гибкого </a:t>
            </a:r>
            <a:r>
              <a:rPr lang="en-US" dirty="0" smtClean="0"/>
              <a:t>API</a:t>
            </a:r>
            <a:r>
              <a:rPr lang="ru-RU" dirty="0"/>
              <a:t> </a:t>
            </a:r>
            <a:r>
              <a:rPr lang="ru-RU" dirty="0" smtClean="0"/>
              <a:t>для </a:t>
            </a:r>
            <a:r>
              <a:rPr lang="en-US" dirty="0" smtClean="0"/>
              <a:t>LLM</a:t>
            </a:r>
            <a:r>
              <a:rPr lang="ru-RU" dirty="0" smtClean="0"/>
              <a:t>.</a:t>
            </a:r>
          </a:p>
          <a:p>
            <a:pPr marL="342900" indent="-342900">
              <a:buAutoNum type="arabicPeriod"/>
            </a:pPr>
            <a:r>
              <a:rPr lang="ru-RU" dirty="0" smtClean="0"/>
              <a:t>Размещение сайта на сервере</a:t>
            </a:r>
          </a:p>
          <a:p>
            <a:pPr marL="342900" indent="-342900">
              <a:buAutoNum type="arabicPeriod"/>
            </a:pPr>
            <a:r>
              <a:rPr lang="ru-RU" dirty="0" smtClean="0"/>
              <a:t>Написание тестов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E99DA-A3B4-DBF6-1EE4-677A333C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8" name="Picture 4" descr="Кот учёный. Он же хатульмада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17" y="2024743"/>
            <a:ext cx="5612384" cy="336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61217" y="5738326"/>
            <a:ext cx="2077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Рис 4. Визуальный юмор</a:t>
            </a:r>
            <a:endParaRPr lang="ru-RU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D489F-7A02-614F-57D0-D19C0902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B2E7-E93C-B5DC-1DAA-3768E2A7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ru-RU" b="1" dirty="0" smtClean="0"/>
              <a:t>Итоги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95197-EF9A-32C6-31C0-CC027A656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0" y="2149929"/>
            <a:ext cx="10112086" cy="40286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Проведен анализ различных моделей</a:t>
            </a:r>
            <a:r>
              <a:rPr lang="ru-RU" dirty="0"/>
              <a:t> </a:t>
            </a:r>
            <a:r>
              <a:rPr lang="ru-RU" dirty="0" smtClean="0"/>
              <a:t>кластеризации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Произведен первичный анализ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Созданы удобные интерфейсы взаимодействия с моделью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Произведена удобная к восприятию визуализация результата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 отчет, включающий в себя рекомендации по решению проблем, связанных с увольнениями</a:t>
            </a:r>
          </a:p>
          <a:p>
            <a:endParaRPr lang="ru-RU" dirty="0" smtClean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174D-4B30-D82C-B928-ACA65E6D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5469" y="-112744"/>
            <a:ext cx="7278136" cy="3371850"/>
          </a:xfrm>
        </p:spPr>
        <p:txBody>
          <a:bodyPr>
            <a:normAutofit/>
          </a:bodyPr>
          <a:lstStyle/>
          <a:p>
            <a:r>
              <a:rPr lang="ru-RU" dirty="0" smtClean="0"/>
              <a:t>Спасибо за внимание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8" y="2079171"/>
            <a:ext cx="4223657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 xsi:nil="true"/>
    <Background xmlns="71af3243-3dd4-4a8d-8c0d-dd76da1f02a5" xsi:nil="true"/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16c05727-aa75-4e4a-9b5f-8a80a1165891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30e9df3-be65-4c73-a93b-d1236ebd677e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206</Words>
  <Application>Microsoft Office PowerPoint</Application>
  <PresentationFormat>Широкоэкранный</PresentationFormat>
  <Paragraphs>60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Aptos</vt:lpstr>
      <vt:lpstr>Arial</vt:lpstr>
      <vt:lpstr>Biome</vt:lpstr>
      <vt:lpstr>Calibri</vt:lpstr>
      <vt:lpstr>Century Gothic</vt:lpstr>
      <vt:lpstr>Wingdings 3</vt:lpstr>
      <vt:lpstr>Ion</vt:lpstr>
      <vt:lpstr>Digital Sirius hackaton</vt:lpstr>
      <vt:lpstr>Задачи</vt:lpstr>
      <vt:lpstr>актуальность</vt:lpstr>
      <vt:lpstr>Схема сервиса</vt:lpstr>
      <vt:lpstr>Выбор модели</vt:lpstr>
      <vt:lpstr>Визуализация результата (сайт и tg-bot)</vt:lpstr>
      <vt:lpstr>Перспективы проекта</vt:lpstr>
      <vt:lpstr>Итоги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Sirius hackaton</dc:title>
  <dc:creator>Ash Rimmer</dc:creator>
  <cp:lastModifiedBy>ash9r</cp:lastModifiedBy>
  <cp:revision>36</cp:revision>
  <dcterms:created xsi:type="dcterms:W3CDTF">2024-10-19T12:10:10Z</dcterms:created>
  <dcterms:modified xsi:type="dcterms:W3CDTF">2024-10-19T14:20:15Z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